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9" r:id="rId2"/>
    <p:sldId id="257" r:id="rId3"/>
    <p:sldId id="260" r:id="rId4"/>
    <p:sldId id="261" r:id="rId5"/>
    <p:sldId id="258" r:id="rId6"/>
    <p:sldId id="256" r:id="rId7"/>
    <p:sldId id="263" r:id="rId8"/>
    <p:sldId id="262" r:id="rId9"/>
    <p:sldId id="264" r:id="rId10"/>
    <p:sldId id="266" r:id="rId11"/>
    <p:sldId id="265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586"/>
  </p:normalViewPr>
  <p:slideViewPr>
    <p:cSldViewPr snapToGrid="0" snapToObjects="1">
      <p:cViewPr>
        <p:scale>
          <a:sx n="85" d="100"/>
          <a:sy n="85" d="100"/>
        </p:scale>
        <p:origin x="144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1A9DA9-7541-DA4B-8C50-A17A01023556}" type="datetimeFigureOut">
              <a:rPr lang="en-US" smtClean="0"/>
              <a:t>2/1/17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54D986-3344-A64D-89D9-3AD213570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008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3EFE-A334-0C4D-8485-25EA700745DD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1BCA1-D519-FB40-B0B3-619E57A09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306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3EFE-A334-0C4D-8485-25EA700745DD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1BCA1-D519-FB40-B0B3-619E57A09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244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3EFE-A334-0C4D-8485-25EA700745DD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1BCA1-D519-FB40-B0B3-619E57A09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300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3EFE-A334-0C4D-8485-25EA700745DD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1BCA1-D519-FB40-B0B3-619E57A09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15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3EFE-A334-0C4D-8485-25EA700745DD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1BCA1-D519-FB40-B0B3-619E57A09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569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3EFE-A334-0C4D-8485-25EA700745DD}" type="datetimeFigureOut">
              <a:rPr lang="en-US" smtClean="0"/>
              <a:t>2/1/17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1BCA1-D519-FB40-B0B3-619E57A09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642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3EFE-A334-0C4D-8485-25EA700745DD}" type="datetimeFigureOut">
              <a:rPr lang="en-US" smtClean="0"/>
              <a:t>2/1/17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1BCA1-D519-FB40-B0B3-619E57A09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26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3EFE-A334-0C4D-8485-25EA700745DD}" type="datetimeFigureOut">
              <a:rPr lang="en-US" smtClean="0"/>
              <a:t>2/1/17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1BCA1-D519-FB40-B0B3-619E57A09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106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3EFE-A334-0C4D-8485-25EA700745DD}" type="datetimeFigureOut">
              <a:rPr lang="en-US" smtClean="0"/>
              <a:t>2/1/17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1BCA1-D519-FB40-B0B3-619E57A09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88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3EFE-A334-0C4D-8485-25EA700745DD}" type="datetimeFigureOut">
              <a:rPr lang="en-US" smtClean="0"/>
              <a:t>2/1/17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1BCA1-D519-FB40-B0B3-619E57A09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756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3EFE-A334-0C4D-8485-25EA700745DD}" type="datetimeFigureOut">
              <a:rPr lang="en-US" smtClean="0"/>
              <a:t>2/1/17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1BCA1-D519-FB40-B0B3-619E57A09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34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813EFE-A334-0C4D-8485-25EA700745DD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C1BCA1-D519-FB40-B0B3-619E57A09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024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98621" y="4527029"/>
            <a:ext cx="3177915" cy="830997"/>
          </a:xfrm>
          <a:prstGeom prst="rect">
            <a:avLst/>
          </a:prstGeom>
          <a:solidFill>
            <a:srgbClr val="92D050"/>
          </a:solidFill>
          <a:effectLst>
            <a:softEdge rad="889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</a:rPr>
              <a:t>CLASS 3</a:t>
            </a:r>
          </a:p>
        </p:txBody>
      </p:sp>
    </p:spTree>
    <p:extLst>
      <p:ext uri="{BB962C8B-B14F-4D97-AF65-F5344CB8AC3E}">
        <p14:creationId xmlns:p14="http://schemas.microsoft.com/office/powerpoint/2010/main" val="18953892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371" y="643467"/>
            <a:ext cx="5348223" cy="5571066"/>
          </a:xfrm>
          <a:prstGeom prst="rect">
            <a:avLst/>
          </a:prstGeom>
        </p:spPr>
      </p:pic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078" y="643467"/>
            <a:ext cx="5222874" cy="557106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178797" y="5371475"/>
            <a:ext cx="3177915" cy="830997"/>
          </a:xfrm>
          <a:prstGeom prst="rect">
            <a:avLst/>
          </a:prstGeom>
          <a:solidFill>
            <a:srgbClr val="92D050"/>
          </a:solidFill>
          <a:effectLst>
            <a:softEdge rad="889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</a:rPr>
              <a:t>SERVICES</a:t>
            </a:r>
          </a:p>
        </p:txBody>
      </p:sp>
    </p:spTree>
    <p:extLst>
      <p:ext uri="{BB962C8B-B14F-4D97-AF65-F5344CB8AC3E}">
        <p14:creationId xmlns:p14="http://schemas.microsoft.com/office/powerpoint/2010/main" val="1265675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548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956" y="643467"/>
            <a:ext cx="742808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420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844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893572"/>
            <a:ext cx="10905066" cy="507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764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843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797" y="0"/>
            <a:ext cx="78115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40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010" y="1248764"/>
            <a:ext cx="8053717" cy="420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7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188" y="0"/>
            <a:ext cx="101576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069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7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848" y="480060"/>
            <a:ext cx="7709647" cy="589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62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962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811784"/>
            <a:ext cx="10905066" cy="5234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982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440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019" y="643467"/>
            <a:ext cx="860396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897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254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69" y="643467"/>
            <a:ext cx="1056126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8545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37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2847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26882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3941" y="1628774"/>
            <a:ext cx="2880360" cy="36004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7976" y="998823"/>
            <a:ext cx="2880360" cy="48613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8854" y="965199"/>
            <a:ext cx="2771775" cy="492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294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3</Words>
  <Application>Microsoft Macintosh PowerPoint</Application>
  <PresentationFormat>Widescreen</PresentationFormat>
  <Paragraphs>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Alejandro Uribe</dc:creator>
  <cp:lastModifiedBy>Alejandro Uribe</cp:lastModifiedBy>
  <cp:revision>11</cp:revision>
  <dcterms:created xsi:type="dcterms:W3CDTF">2017-02-01T16:33:21Z</dcterms:created>
  <dcterms:modified xsi:type="dcterms:W3CDTF">2017-02-01T17:49:14Z</dcterms:modified>
</cp:coreProperties>
</file>

<file path=docProps/thumbnail.jpeg>
</file>